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8" userDrawn="1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E4"/>
    <a:srgbClr val="305A9D"/>
    <a:srgbClr val="FAF0D2"/>
    <a:srgbClr val="FEF0D1"/>
    <a:srgbClr val="F06B57"/>
    <a:srgbClr val="A4A3A4"/>
    <a:srgbClr val="FF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6AB3C-4031-4DEC-ADB2-3880A7B223BB}" v="21" dt="2026-05-25T11:18:59.286"/>
    <p1510:client id="{39B36B52-6C38-E9DD-DF04-60C491215839}" v="3" dt="2026-05-25T12:43:26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0" d="100"/>
          <a:sy n="40" d="100"/>
        </p:scale>
        <p:origin x="24" y="-7901"/>
      </p:cViewPr>
      <p:guideLst>
        <p:guide orient="horz" pos="13538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a Oliveira" userId="11dc7b5c425b6600" providerId="LiveId" clId="{871CF401-D519-4E7F-8A36-D0B45D595C51}"/>
    <pc:docChg chg="undo custSel addSld delSld modSld modMainMaster">
      <pc:chgData name="Manuela Oliveira" userId="11dc7b5c425b6600" providerId="LiveId" clId="{871CF401-D519-4E7F-8A36-D0B45D595C51}" dt="2026-05-25T11:19:30.951" v="571" actId="1076"/>
      <pc:docMkLst>
        <pc:docMk/>
      </pc:docMkLst>
      <pc:sldChg chg="addSp delSp modSp mod setBg">
        <pc:chgData name="Manuela Oliveira" userId="11dc7b5c425b6600" providerId="LiveId" clId="{871CF401-D519-4E7F-8A36-D0B45D595C51}" dt="2026-05-25T11:19:30.951" v="571" actId="1076"/>
        <pc:sldMkLst>
          <pc:docMk/>
          <pc:sldMk cId="1129649428" sldId="256"/>
        </pc:sldMkLst>
        <pc:picChg chg="add mod">
          <ac:chgData name="Manuela Oliveira" userId="11dc7b5c425b6600" providerId="LiveId" clId="{871CF401-D519-4E7F-8A36-D0B45D595C51}" dt="2026-05-25T11:19:30.951" v="571" actId="1076"/>
          <ac:picMkLst>
            <pc:docMk/>
            <pc:sldMk cId="1129649428" sldId="256"/>
            <ac:picMk id="2" creationId="{CC10D733-A90B-7461-DB07-CF9C23C22A80}"/>
          </ac:picMkLst>
        </pc:picChg>
        <pc:picChg chg="add del mod">
          <ac:chgData name="Manuela Oliveira" userId="11dc7b5c425b6600" providerId="LiveId" clId="{871CF401-D519-4E7F-8A36-D0B45D595C51}" dt="2026-05-24T17:15:27.656" v="548" actId="478"/>
          <ac:picMkLst>
            <pc:docMk/>
            <pc:sldMk cId="1129649428" sldId="256"/>
            <ac:picMk id="3" creationId="{13E33D0C-915F-146B-D1F2-5D9AA7E7B6D7}"/>
          </ac:picMkLst>
        </pc:picChg>
        <pc:picChg chg="add del mod">
          <ac:chgData name="Manuela Oliveira" userId="11dc7b5c425b6600" providerId="LiveId" clId="{871CF401-D519-4E7F-8A36-D0B45D595C51}" dt="2026-05-25T11:00:36.746" v="561" actId="21"/>
          <ac:picMkLst>
            <pc:docMk/>
            <pc:sldMk cId="1129649428" sldId="256"/>
            <ac:picMk id="3" creationId="{B3382841-0DB0-7521-BEF1-C7C9EF38F71C}"/>
          </ac:picMkLst>
        </pc:picChg>
        <pc:picChg chg="add del mod">
          <ac:chgData name="Manuela Oliveira" userId="11dc7b5c425b6600" providerId="LiveId" clId="{871CF401-D519-4E7F-8A36-D0B45D595C51}" dt="2026-05-25T10:57:54.805" v="560" actId="478"/>
          <ac:picMkLst>
            <pc:docMk/>
            <pc:sldMk cId="1129649428" sldId="256"/>
            <ac:picMk id="5" creationId="{91BA7F92-86E2-6B07-7544-AD3FDBB5BB71}"/>
          </ac:picMkLst>
        </pc:picChg>
        <pc:picChg chg="add del mod">
          <ac:chgData name="Manuela Oliveira" userId="11dc7b5c425b6600" providerId="LiveId" clId="{871CF401-D519-4E7F-8A36-D0B45D595C51}" dt="2026-05-25T10:57:54.805" v="560" actId="478"/>
          <ac:picMkLst>
            <pc:docMk/>
            <pc:sldMk cId="1129649428" sldId="256"/>
            <ac:picMk id="7" creationId="{ABCEA449-C56B-F944-4EF1-B7B3A592D919}"/>
          </ac:picMkLst>
        </pc:picChg>
        <pc:picChg chg="add del mod">
          <ac:chgData name="Manuela Oliveira" userId="11dc7b5c425b6600" providerId="LiveId" clId="{871CF401-D519-4E7F-8A36-D0B45D595C51}" dt="2026-05-25T10:57:54.805" v="560" actId="478"/>
          <ac:picMkLst>
            <pc:docMk/>
            <pc:sldMk cId="1129649428" sldId="256"/>
            <ac:picMk id="9" creationId="{AFC33F44-9DD2-8BB0-E18B-C8118A9C7389}"/>
          </ac:picMkLst>
        </pc:picChg>
        <pc:picChg chg="add del mod">
          <ac:chgData name="Manuela Oliveira" userId="11dc7b5c425b6600" providerId="LiveId" clId="{871CF401-D519-4E7F-8A36-D0B45D595C51}" dt="2026-05-25T10:57:54.805" v="560" actId="478"/>
          <ac:picMkLst>
            <pc:docMk/>
            <pc:sldMk cId="1129649428" sldId="256"/>
            <ac:picMk id="11" creationId="{C7824C08-D59C-E7F3-77F7-5EB8A4B9B04D}"/>
          </ac:picMkLst>
        </pc:picChg>
        <pc:picChg chg="add del mod">
          <ac:chgData name="Manuela Oliveira" userId="11dc7b5c425b6600" providerId="LiveId" clId="{871CF401-D519-4E7F-8A36-D0B45D595C51}" dt="2026-05-25T10:57:54.805" v="560" actId="478"/>
          <ac:picMkLst>
            <pc:docMk/>
            <pc:sldMk cId="1129649428" sldId="256"/>
            <ac:picMk id="13" creationId="{FB5FED31-535D-855A-30BF-3307082F3004}"/>
          </ac:picMkLst>
        </pc:picChg>
      </pc:sldChg>
      <pc:sldMasterChg chg="setBg modSldLayout">
        <pc:chgData name="Manuela Oliveira" userId="11dc7b5c425b6600" providerId="LiveId" clId="{871CF401-D519-4E7F-8A36-D0B45D595C51}" dt="2026-05-22T19:46:45.554" v="540"/>
        <pc:sldMasterMkLst>
          <pc:docMk/>
          <pc:sldMasterMk cId="2820387600" sldId="2147483660"/>
        </pc:sldMasterMkLst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2952597142" sldId="2147483661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3035456841" sldId="2147483662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2279137920" sldId="2147483663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63356793" sldId="2147483664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2410569660" sldId="2147483665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720562917" sldId="2147483666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545462878" sldId="2147483667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1532329081" sldId="2147483668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457106636" sldId="2147483669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1679241649" sldId="2147483670"/>
          </pc:sldLayoutMkLst>
        </pc:sldLayoutChg>
        <pc:sldLayoutChg chg="setBg">
          <pc:chgData name="Manuela Oliveira" userId="11dc7b5c425b6600" providerId="LiveId" clId="{871CF401-D519-4E7F-8A36-D0B45D595C51}" dt="2026-05-22T19:46:45.554" v="540"/>
          <pc:sldLayoutMkLst>
            <pc:docMk/>
            <pc:sldMasterMk cId="2820387600" sldId="2147483660"/>
            <pc:sldLayoutMk cId="2327685183" sldId="2147483671"/>
          </pc:sldLayoutMkLst>
        </pc:sldLayoutChg>
      </pc:sldMasterChg>
    </pc:docChg>
  </pc:docChgLst>
  <pc:docChgLst>
    <pc:chgData name="Áurea Marília Madureira e Carvalho" userId="S::aurea.carvalho@iucs.cespu.pt::2b9780d9-082a-4a90-8de7-b31583e6975f" providerId="AD" clId="Web-{39B36B52-6C38-E9DD-DF04-60C491215839}"/>
    <pc:docChg chg="modSld">
      <pc:chgData name="Áurea Marília Madureira e Carvalho" userId="S::aurea.carvalho@iucs.cespu.pt::2b9780d9-082a-4a90-8de7-b31583e6975f" providerId="AD" clId="Web-{39B36B52-6C38-E9DD-DF04-60C491215839}" dt="2026-05-25T12:43:26.357" v="2" actId="14100"/>
      <pc:docMkLst>
        <pc:docMk/>
      </pc:docMkLst>
      <pc:sldChg chg="modSp">
        <pc:chgData name="Áurea Marília Madureira e Carvalho" userId="S::aurea.carvalho@iucs.cespu.pt::2b9780d9-082a-4a90-8de7-b31583e6975f" providerId="AD" clId="Web-{39B36B52-6C38-E9DD-DF04-60C491215839}" dt="2026-05-25T12:43:26.357" v="2" actId="14100"/>
        <pc:sldMkLst>
          <pc:docMk/>
          <pc:sldMk cId="1129649428" sldId="256"/>
        </pc:sldMkLst>
        <pc:picChg chg="mod">
          <ac:chgData name="Áurea Marília Madureira e Carvalho" userId="S::aurea.carvalho@iucs.cespu.pt::2b9780d9-082a-4a90-8de7-b31583e6975f" providerId="AD" clId="Web-{39B36B52-6C38-E9DD-DF04-60C491215839}" dt="2026-05-25T12:43:26.357" v="2" actId="14100"/>
          <ac:picMkLst>
            <pc:docMk/>
            <pc:sldMk cId="1129649428" sldId="256"/>
            <ac:picMk id="2" creationId="{CC10D733-A90B-7461-DB07-CF9C23C22A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59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924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768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54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13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056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056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546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3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710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6DC5DD-8C5B-4708-8748-013A7B4EB3CB}" type="datetimeFigureOut">
              <a:rPr lang="pt-PT" smtClean="0"/>
              <a:t>25/05/2026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38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10D733-A90B-7461-DB07-CF9C23C22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44" y="39271877"/>
            <a:ext cx="4224865" cy="29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4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Office PowerPoint</Application>
  <PresentationFormat>Personalizados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Manuela Oliveira</dc:creator>
  <cp:lastModifiedBy>Manuela Oliveira</cp:lastModifiedBy>
  <cp:revision>3</cp:revision>
  <dcterms:created xsi:type="dcterms:W3CDTF">2025-11-12T16:10:11Z</dcterms:created>
  <dcterms:modified xsi:type="dcterms:W3CDTF">2026-05-25T12:43:31Z</dcterms:modified>
</cp:coreProperties>
</file>